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3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194" autoAdjust="0"/>
  </p:normalViewPr>
  <p:slideViewPr>
    <p:cSldViewPr snapToGrid="0">
      <p:cViewPr varScale="1">
        <p:scale>
          <a:sx n="87" d="100"/>
          <a:sy n="87" d="100"/>
        </p:scale>
        <p:origin x="69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7DFD8-6341-451B-A870-FEDAAA69CC58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FB614-3D61-445D-AF42-F7FAE3E68F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551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FB614-3D61-445D-AF42-F7FAE3E68FB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26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FB614-3D61-445D-AF42-F7FAE3E68FB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385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FB614-3D61-445D-AF42-F7FAE3E68FB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814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713B-D22A-4CCC-8EF0-EA4EDE428AF2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2439-093C-4111-85E1-F8B82B1CA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078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713B-D22A-4CCC-8EF0-EA4EDE428AF2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2439-093C-4111-85E1-F8B82B1CA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45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713B-D22A-4CCC-8EF0-EA4EDE428AF2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2439-093C-4111-85E1-F8B82B1CA40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572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713B-D22A-4CCC-8EF0-EA4EDE428AF2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2439-093C-4111-85E1-F8B82B1CA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678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713B-D22A-4CCC-8EF0-EA4EDE428AF2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2439-093C-4111-85E1-F8B82B1CA40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8125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713B-D22A-4CCC-8EF0-EA4EDE428AF2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2439-093C-4111-85E1-F8B82B1CA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696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713B-D22A-4CCC-8EF0-EA4EDE428AF2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2439-093C-4111-85E1-F8B82B1CA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521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713B-D22A-4CCC-8EF0-EA4EDE428AF2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2439-093C-4111-85E1-F8B82B1CA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823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713B-D22A-4CCC-8EF0-EA4EDE428AF2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2439-093C-4111-85E1-F8B82B1CA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452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713B-D22A-4CCC-8EF0-EA4EDE428AF2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2439-093C-4111-85E1-F8B82B1CA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6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713B-D22A-4CCC-8EF0-EA4EDE428AF2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2439-093C-4111-85E1-F8B82B1CA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98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713B-D22A-4CCC-8EF0-EA4EDE428AF2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2439-093C-4111-85E1-F8B82B1CA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18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713B-D22A-4CCC-8EF0-EA4EDE428AF2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2439-093C-4111-85E1-F8B82B1CA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82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713B-D22A-4CCC-8EF0-EA4EDE428AF2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2439-093C-4111-85E1-F8B82B1CA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730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713B-D22A-4CCC-8EF0-EA4EDE428AF2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2439-093C-4111-85E1-F8B82B1CA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115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7713B-D22A-4CCC-8EF0-EA4EDE428AF2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2439-093C-4111-85E1-F8B82B1CA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65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7713B-D22A-4CCC-8EF0-EA4EDE428AF2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7F2439-093C-4111-85E1-F8B82B1CA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56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  <p:sldLayoutId id="2147483928" r:id="rId15"/>
    <p:sldLayoutId id="21474839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урок по штукатурно-малярному делу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«Отливки из гипса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Шнейдер О.И.</a:t>
            </a:r>
            <a:endParaRPr lang="ru-RU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42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14" y="50006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гипсовых отливок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                            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     Подбор формы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     Смазка формы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     Приготовление гипсового раствора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     Заполнение формы раствором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     Разравнивание раствора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2877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техники безопасности.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           Надеть спецодежду.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           Организовать рабочее место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           Начинать работу только с разрешения учителя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           Размешивать раствор нужно осторожно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            После окончания работы убрать рабочее место.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            Вымыть руки после работы.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861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98294"/>
            <a:ext cx="9292931" cy="5359706"/>
          </a:xfrm>
        </p:spPr>
      </p:pic>
    </p:spTree>
    <p:extLst>
      <p:ext uri="{BB962C8B-B14F-4D97-AF65-F5344CB8AC3E}">
        <p14:creationId xmlns:p14="http://schemas.microsoft.com/office/powerpoint/2010/main" val="1463271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17193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78939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778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15755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нимание!!!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929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Гипс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515" y="1690688"/>
            <a:ext cx="5725886" cy="390184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то порошок белого цвета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Гипс получают из гипсового камня.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Гипсовый камень - это полезное ископаемое, которое добывают в шахте. 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бжигают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специальных  печах при высоких температурах и после этого измельчают, получая  строительный материал под названием гипс.</a:t>
            </a:r>
          </a:p>
          <a:p>
            <a:pPr marL="0" indent="0" algn="just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1404257"/>
            <a:ext cx="6204857" cy="545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8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гипса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5987143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Способность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твердеть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смешивания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водой;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придания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твердеющему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составу любой формы;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Хорошая огнестойкость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Хорошие экологические характеристики.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86" y="1931099"/>
            <a:ext cx="4572000" cy="424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1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706" y="-18712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гипса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657" y="1123720"/>
            <a:ext cx="10515600" cy="508979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недостаткам гипса относят низкую 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водостойкость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низкую 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прочность.</a:t>
            </a:r>
          </a:p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увлажнении изделия из гипса теряют прочность и разрушаются. Для придания водостойкости  и прочности  в гипсовое тесто добавляют различные добавки или готовые изделия пропитывают специальными растворами.</a:t>
            </a:r>
          </a:p>
          <a:p>
            <a:pPr marL="0" indent="0" algn="just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90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 из гипса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Лепные изделия из гипса являются великолепным украшением различных зданий и помещений. Ими украшают дворцы культуры, метрополитены, вокзалы.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Благодаря способности быстро приобретать прочность, и нужную форму и исключительной экологической чистоте велика роль гипса и в медицине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формы гипса применяются в стоматологии для изготовления слепков зубов и челюстей. Его также используется в ортопедической практике для изготовления гипсовых шин.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большой  популярностью пользуются садовые фигурки из гипса. Они хорошо переносят жару и дождь, устойчивы к снегу и холоду. Из гипса можно сделать очень много красивых игрушек и рамочек для семейных фотографий, а рамка, для фотографий  сделанная своими руками хороший подарок для друзей и близких.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37035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4200"/>
          </a:xfrm>
        </p:spPr>
      </p:pic>
    </p:spTree>
    <p:extLst>
      <p:ext uri="{BB962C8B-B14F-4D97-AF65-F5344CB8AC3E}">
        <p14:creationId xmlns:p14="http://schemas.microsoft.com/office/powerpoint/2010/main" val="2962976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36061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Гипсовая отливка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00943"/>
            <a:ext cx="4593771" cy="40760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Отливка - это заготовка или уже готовое изделие, полученное при заливке жидкого материала в литейную форму. Нашу отливку мы будем заливать из гипсового раствора.</a:t>
            </a:r>
          </a:p>
          <a:p>
            <a:pPr algn="just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056" y="1690688"/>
            <a:ext cx="6672943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54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«Назови лишнее»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лишнее: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(Гипс, вода, емкость для раствора, ложка, форма, масло, терка, клей). 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48506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311</TotalTime>
  <Words>159</Words>
  <Application>Microsoft Office PowerPoint</Application>
  <PresentationFormat>Широкоэкранный</PresentationFormat>
  <Paragraphs>50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Wingdings 3</vt:lpstr>
      <vt:lpstr>Грань</vt:lpstr>
      <vt:lpstr>Открытый урок по штукатурно-малярному делу</vt:lpstr>
      <vt:lpstr>    Гипс</vt:lpstr>
      <vt:lpstr>Свойства гипса</vt:lpstr>
      <vt:lpstr>Недостатки гипса</vt:lpstr>
      <vt:lpstr>Изделия из гипса</vt:lpstr>
      <vt:lpstr>Презентация PowerPoint</vt:lpstr>
      <vt:lpstr>Презентация PowerPoint</vt:lpstr>
      <vt:lpstr>Гипсовая отливка</vt:lpstr>
      <vt:lpstr>Игра: «Назови лишнее»</vt:lpstr>
      <vt:lpstr>Изготовление гипсовых отливок   </vt:lpstr>
      <vt:lpstr>Правила техники безопасности. </vt:lpstr>
      <vt:lpstr>Практическая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по штукатурно-малярному делу</dc:title>
  <dc:creator>Ольга</dc:creator>
  <cp:lastModifiedBy>Ольга</cp:lastModifiedBy>
  <cp:revision>14</cp:revision>
  <dcterms:created xsi:type="dcterms:W3CDTF">2023-01-08T11:59:11Z</dcterms:created>
  <dcterms:modified xsi:type="dcterms:W3CDTF">2023-01-10T11:55:07Z</dcterms:modified>
</cp:coreProperties>
</file>